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8" r:id="rId7"/>
    <p:sldMasterId id="2147483675" r:id="rId8"/>
  </p:sldMasterIdLst>
  <p:notesMasterIdLst>
    <p:notesMasterId r:id="rId12"/>
  </p:notesMasterIdLst>
  <p:handoutMasterIdLst>
    <p:handoutMasterId r:id="rId13"/>
  </p:handoutMasterIdLst>
  <p:sldIdLst>
    <p:sldId id="256" r:id="rId9"/>
    <p:sldId id="257" r:id="rId10"/>
    <p:sldId id="261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959"/>
    <a:srgbClr val="246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58"/>
  </p:normalViewPr>
  <p:slideViewPr>
    <p:cSldViewPr snapToGrid="0" snapToObjects="1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de Juan" userId="3de09202-5d98-435b-8302-f0f83f5d0ada" providerId="ADAL" clId="{D66998FA-15A8-4503-93B8-11E40A1F8DCB}"/>
    <pc:docChg chg="custSel delSld modSld modMainMaster">
      <pc:chgData name="Mónica de Juan" userId="3de09202-5d98-435b-8302-f0f83f5d0ada" providerId="ADAL" clId="{D66998FA-15A8-4503-93B8-11E40A1F8DCB}" dt="2021-12-01T10:55:18.658" v="30"/>
      <pc:docMkLst>
        <pc:docMk/>
      </pc:docMkLst>
      <pc:sldChg chg="modSp mod">
        <pc:chgData name="Mónica de Juan" userId="3de09202-5d98-435b-8302-f0f83f5d0ada" providerId="ADAL" clId="{D66998FA-15A8-4503-93B8-11E40A1F8DCB}" dt="2021-12-01T10:54:29.770" v="27" actId="20577"/>
        <pc:sldMkLst>
          <pc:docMk/>
          <pc:sldMk cId="2469394989" sldId="256"/>
        </pc:sldMkLst>
        <pc:spChg chg="mod">
          <ac:chgData name="Mónica de Juan" userId="3de09202-5d98-435b-8302-f0f83f5d0ada" providerId="ADAL" clId="{D66998FA-15A8-4503-93B8-11E40A1F8DCB}" dt="2021-12-01T10:54:09.261" v="9" actId="20577"/>
          <ac:spMkLst>
            <pc:docMk/>
            <pc:sldMk cId="2469394989" sldId="256"/>
            <ac:spMk id="19" creationId="{32552D5A-9E64-4206-A569-6F90BB464B82}"/>
          </ac:spMkLst>
        </pc:spChg>
        <pc:spChg chg="mod">
          <ac:chgData name="Mónica de Juan" userId="3de09202-5d98-435b-8302-f0f83f5d0ada" providerId="ADAL" clId="{D66998FA-15A8-4503-93B8-11E40A1F8DCB}" dt="2021-12-01T10:54:20.275" v="25" actId="20577"/>
          <ac:spMkLst>
            <pc:docMk/>
            <pc:sldMk cId="2469394989" sldId="256"/>
            <ac:spMk id="20" creationId="{7F69C5A5-05BA-447E-951D-6509E34039CA}"/>
          </ac:spMkLst>
        </pc:spChg>
        <pc:spChg chg="mod">
          <ac:chgData name="Mónica de Juan" userId="3de09202-5d98-435b-8302-f0f83f5d0ada" providerId="ADAL" clId="{D66998FA-15A8-4503-93B8-11E40A1F8DCB}" dt="2021-12-01T10:54:29.770" v="27" actId="20577"/>
          <ac:spMkLst>
            <pc:docMk/>
            <pc:sldMk cId="2469394989" sldId="256"/>
            <ac:spMk id="21" creationId="{04BE5EF5-240C-46CB-98F7-4ECF0227D29F}"/>
          </ac:spMkLst>
        </pc:spChg>
      </pc:sldChg>
      <pc:sldChg chg="modSp mod">
        <pc:chgData name="Mónica de Juan" userId="3de09202-5d98-435b-8302-f0f83f5d0ada" providerId="ADAL" clId="{D66998FA-15A8-4503-93B8-11E40A1F8DCB}" dt="2021-12-01T10:54:42.248" v="29"/>
        <pc:sldMkLst>
          <pc:docMk/>
          <pc:sldMk cId="2160429125" sldId="257"/>
        </pc:sldMkLst>
        <pc:spChg chg="mod">
          <ac:chgData name="Mónica de Juan" userId="3de09202-5d98-435b-8302-f0f83f5d0ada" providerId="ADAL" clId="{D66998FA-15A8-4503-93B8-11E40A1F8DCB}" dt="2021-12-01T10:54:37.768" v="28"/>
          <ac:spMkLst>
            <pc:docMk/>
            <pc:sldMk cId="2160429125" sldId="257"/>
            <ac:spMk id="2" creationId="{5496F66F-BC51-46F0-A4FA-B4BCA416CB5E}"/>
          </ac:spMkLst>
        </pc:spChg>
        <pc:spChg chg="mod">
          <ac:chgData name="Mónica de Juan" userId="3de09202-5d98-435b-8302-f0f83f5d0ada" providerId="ADAL" clId="{D66998FA-15A8-4503-93B8-11E40A1F8DCB}" dt="2021-12-01T10:54:42.248" v="29"/>
          <ac:spMkLst>
            <pc:docMk/>
            <pc:sldMk cId="2160429125" sldId="257"/>
            <ac:spMk id="4" creationId="{6D49F8F4-C71B-4D2D-9A47-99677A8DC182}"/>
          </ac:spMkLst>
        </pc:spChg>
      </pc:sldChg>
      <pc:sldChg chg="del">
        <pc:chgData name="Mónica de Juan" userId="3de09202-5d98-435b-8302-f0f83f5d0ada" providerId="ADAL" clId="{D66998FA-15A8-4503-93B8-11E40A1F8DCB}" dt="2021-12-01T10:53:46.020" v="0" actId="47"/>
        <pc:sldMkLst>
          <pc:docMk/>
          <pc:sldMk cId="1796325124" sldId="258"/>
        </pc:sldMkLst>
      </pc:sldChg>
      <pc:sldChg chg="del">
        <pc:chgData name="Mónica de Juan" userId="3de09202-5d98-435b-8302-f0f83f5d0ada" providerId="ADAL" clId="{D66998FA-15A8-4503-93B8-11E40A1F8DCB}" dt="2021-12-01T10:53:46.621" v="1" actId="47"/>
        <pc:sldMkLst>
          <pc:docMk/>
          <pc:sldMk cId="3202793553" sldId="259"/>
        </pc:sldMkLst>
      </pc:sldChg>
      <pc:sldChg chg="del">
        <pc:chgData name="Mónica de Juan" userId="3de09202-5d98-435b-8302-f0f83f5d0ada" providerId="ADAL" clId="{D66998FA-15A8-4503-93B8-11E40A1F8DCB}" dt="2021-12-01T10:53:51.084" v="3" actId="47"/>
        <pc:sldMkLst>
          <pc:docMk/>
          <pc:sldMk cId="4075412120" sldId="260"/>
        </pc:sldMkLst>
      </pc:sldChg>
      <pc:sldChg chg="del">
        <pc:chgData name="Mónica de Juan" userId="3de09202-5d98-435b-8302-f0f83f5d0ada" providerId="ADAL" clId="{D66998FA-15A8-4503-93B8-11E40A1F8DCB}" dt="2021-12-01T10:53:49.010" v="2" actId="47"/>
        <pc:sldMkLst>
          <pc:docMk/>
          <pc:sldMk cId="1152355471" sldId="262"/>
        </pc:sldMkLst>
      </pc:sldChg>
      <pc:sldMasterChg chg="modSp mod">
        <pc:chgData name="Mónica de Juan" userId="3de09202-5d98-435b-8302-f0f83f5d0ada" providerId="ADAL" clId="{D66998FA-15A8-4503-93B8-11E40A1F8DCB}" dt="2021-12-01T10:55:18.658" v="30"/>
        <pc:sldMasterMkLst>
          <pc:docMk/>
          <pc:sldMasterMk cId="2705125997" sldId="2147483660"/>
        </pc:sldMasterMkLst>
        <pc:spChg chg="mod">
          <ac:chgData name="Mónica de Juan" userId="3de09202-5d98-435b-8302-f0f83f5d0ada" providerId="ADAL" clId="{D66998FA-15A8-4503-93B8-11E40A1F8DCB}" dt="2021-12-01T10:55:18.658" v="30"/>
          <ac:spMkLst>
            <pc:docMk/>
            <pc:sldMasterMk cId="2705125997" sldId="2147483660"/>
            <ac:spMk id="6" creationId="{117A8995-90A8-4780-82D1-D2458C696ED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AED461-0B7B-6C42-8850-4418BECDB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05764-6972-AE4B-904F-E7BF83EDD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3235-7FA4-0242-9F38-0552B1C14161}" type="datetimeFigureOut">
              <a:rPr lang="ro-RO" smtClean="0"/>
              <a:t>01.12.2021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5E9E1-84E1-D64D-8420-7FBE82796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B42AF-FA37-B341-9013-662C5BEA6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F6EE-DC45-174F-B5E1-90815F7A61A9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677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10300-95E4-6B4B-861A-80AC91C3D496}" type="datetimeFigureOut">
              <a:rPr lang="ro-RO" smtClean="0"/>
              <a:t>01.12.2021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1CD4B-4299-8849-8E15-F97CB912DDA2}" type="slidenum">
              <a:rPr lang="ro-RO" smtClean="0"/>
              <a:t>‹Nº›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544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E3EF72-2511-45BF-BFE9-F03198C74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731" y="0"/>
            <a:ext cx="8464062" cy="6370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0235D16-8C51-40CB-A898-BF80971B0112}"/>
              </a:ext>
            </a:extLst>
          </p:cNvPr>
          <p:cNvSpPr/>
          <p:nvPr userDrawn="1"/>
        </p:nvSpPr>
        <p:spPr>
          <a:xfrm>
            <a:off x="-2236059" y="-495696"/>
            <a:ext cx="8049987" cy="7895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0" name="Triangle 10">
            <a:extLst>
              <a:ext uri="{FF2B5EF4-FFF2-40B4-BE49-F238E27FC236}">
                <a16:creationId xmlns:a16="http://schemas.microsoft.com/office/drawing/2014/main" id="{BEFEA294-C1D1-4793-A503-E8F5E8CF1D92}"/>
              </a:ext>
            </a:extLst>
          </p:cNvPr>
          <p:cNvSpPr/>
          <p:nvPr userDrawn="1"/>
        </p:nvSpPr>
        <p:spPr>
          <a:xfrm rot="5400000">
            <a:off x="524826" y="2015651"/>
            <a:ext cx="543340" cy="371061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147B9E-F3C8-4BDE-8653-9190751E25AF}"/>
              </a:ext>
            </a:extLst>
          </p:cNvPr>
          <p:cNvCxnSpPr>
            <a:cxnSpLocks/>
          </p:cNvCxnSpPr>
          <p:nvPr userDrawn="1"/>
        </p:nvCxnSpPr>
        <p:spPr>
          <a:xfrm>
            <a:off x="1183184" y="3837514"/>
            <a:ext cx="1869744" cy="0"/>
          </a:xfrm>
          <a:prstGeom prst="line">
            <a:avLst/>
          </a:prstGeom>
          <a:ln>
            <a:solidFill>
              <a:srgbClr val="246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C77307-A233-E345-A10F-09EECE98C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8" y="1961742"/>
            <a:ext cx="4135437" cy="1051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92D05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THIS IS A 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SHORT </a:t>
            </a:r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F2AB41-9660-254F-9CEC-85BC78482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88" y="3043004"/>
            <a:ext cx="4135437" cy="8019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rgbClr val="24618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IS A 2-LINE SUBHEADLINE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9ECA8F-7EB5-1F49-8E1C-AA6FDA4F7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1088" y="3957117"/>
            <a:ext cx="4135437" cy="34506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rgbClr val="92D050"/>
                </a:solidFill>
                <a:latin typeface="+mj-lt"/>
              </a:defRPr>
            </a:lvl1pPr>
          </a:lstStyle>
          <a:p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//</a:t>
            </a:r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</a:t>
            </a:r>
            <a:r>
              <a:rPr lang="de-DE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Date</a:t>
            </a:r>
            <a:endParaRPr lang="ro-RO" sz="1600" b="1" dirty="0">
              <a:solidFill>
                <a:srgbClr val="97CD63"/>
              </a:solidFill>
              <a:latin typeface="Arial Black" panose="020B0604020202020204" pitchFamily="34" charset="0"/>
              <a:ea typeface="Helvetica Neue" panose="02000503000000020004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5AC56-EBA7-47B7-A394-44374B57D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422"/>
            <a:ext cx="12192000" cy="30384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C77307-A233-E345-A10F-09EECE98C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088" y="3538383"/>
            <a:ext cx="10041181" cy="1051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92D05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THIS IS A 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LONG </a:t>
            </a:r>
            <a:r>
              <a:rPr lang="ro-RO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TITLE</a:t>
            </a:r>
            <a:r>
              <a:rPr lang="de-DE" sz="32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THAT CAN RUN THIS FAR OVER TWO LINES</a:t>
            </a:r>
            <a:endParaRPr lang="ro-RO" sz="3200" b="1" dirty="0">
              <a:solidFill>
                <a:srgbClr val="97CD63"/>
              </a:solidFill>
              <a:latin typeface="Arial Black" panose="020B0604020202020204" pitchFamily="34" charset="0"/>
              <a:ea typeface="Helvetica Neue" panose="02000503000000020004" pitchFamily="2" charset="0"/>
              <a:cs typeface="Arial Black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F2AB41-9660-254F-9CEC-85BC78482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88" y="4619645"/>
            <a:ext cx="10041181" cy="8019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rgbClr val="24618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IS A 2-LINE SUBHEADLINE – TWO LINES WILL LOOK LIKE THIS WHEN FULLY USED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9ECA8F-7EB5-1F49-8E1C-AA6FDA4F7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1089" y="5533758"/>
            <a:ext cx="5014912" cy="34506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baseline="0">
                <a:solidFill>
                  <a:srgbClr val="92D050"/>
                </a:solidFill>
                <a:latin typeface="+mj-lt"/>
              </a:defRPr>
            </a:lvl1pPr>
          </a:lstStyle>
          <a:p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 Light" panose="02000403000000020004" pitchFamily="2" charset="0"/>
                <a:cs typeface="Arial Black" panose="020B0604020202020204" pitchFamily="34" charset="0"/>
              </a:rPr>
              <a:t>//</a:t>
            </a:r>
            <a:r>
              <a:rPr lang="ro-RO" sz="1600" b="1" dirty="0">
                <a:solidFill>
                  <a:srgbClr val="97CD63"/>
                </a:solidFill>
                <a:latin typeface="Arial Black" panose="020B0604020202020204" pitchFamily="34" charset="0"/>
                <a:ea typeface="Helvetica Neue" panose="02000503000000020004" pitchFamily="2" charset="0"/>
                <a:cs typeface="Arial Black" panose="020B0604020202020204" pitchFamily="34" charset="0"/>
              </a:rPr>
              <a:t> 11 November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E8827C-3545-48B0-B457-3C184D7B5F33}"/>
              </a:ext>
            </a:extLst>
          </p:cNvPr>
          <p:cNvCxnSpPr>
            <a:cxnSpLocks/>
          </p:cNvCxnSpPr>
          <p:nvPr userDrawn="1"/>
        </p:nvCxnSpPr>
        <p:spPr>
          <a:xfrm>
            <a:off x="1183184" y="5447239"/>
            <a:ext cx="1869744" cy="0"/>
          </a:xfrm>
          <a:prstGeom prst="line">
            <a:avLst/>
          </a:prstGeom>
          <a:ln>
            <a:solidFill>
              <a:srgbClr val="246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1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11B-A1AF-9B48-B819-056F4E1013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27D6B75-76F3-8641-AF2F-A7FE9A206CDD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F730-155F-B94F-818B-AFA8D5DE9E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800"/>
            </a:lvl1pPr>
          </a:lstStyle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3EAA687-356D-4390-8DBB-2E526C912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1598877"/>
            <a:ext cx="10480675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42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711B-A1AF-9B48-B819-056F4E1013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99452-F08E-F14E-8AEE-6EE52D5363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3919" y="1598876"/>
            <a:ext cx="10480675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>
                <a:solidFill>
                  <a:srgbClr val="246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2 LINE SUBTITLE</a:t>
            </a:r>
            <a:endParaRPr lang="ro-RO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27D6B75-76F3-8641-AF2F-A7FE9A206CDD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F730-155F-B94F-818B-AFA8D5DE9E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BBBC3A-97D0-4137-92B1-4084B9FE1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2231922"/>
            <a:ext cx="10480675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17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B27A2-BDE0-334E-BE9C-74B3CC7E61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875E913-6AD8-43B3-8682-FD60B430CD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238" y="1598877"/>
            <a:ext cx="5135561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0CC6B19-A64F-4616-BCA7-E3155FC79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8239" y="1598877"/>
            <a:ext cx="5135561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F6450A8-7F85-4561-8F1A-366A471AF56A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B5020D-7B79-4B88-8211-1178A97818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10480994" cy="42473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LONG TITLE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834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6C20E-D64C-E841-AB25-1F08E1DDB7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1DCDF99-C51C-1942-BF03-BD4977E532D8}" type="slidenum">
              <a:rPr lang="ro-RO" smtClean="0"/>
              <a:pPr>
                <a:defRPr/>
              </a:pPr>
              <a:t>‹Nº›</a:t>
            </a:fld>
            <a:endParaRPr lang="ro-RO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92858E-A0DA-8C40-80B6-A239802B3936}"/>
              </a:ext>
            </a:extLst>
          </p:cNvPr>
          <p:cNvSpPr/>
          <p:nvPr userDrawn="1"/>
        </p:nvSpPr>
        <p:spPr>
          <a:xfrm>
            <a:off x="9541797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E454EA-EE6A-294F-B078-0B9683B16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A236F7-851A-4B5B-BF93-4F5FA97A5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4800" y="5511600"/>
            <a:ext cx="2718000" cy="273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I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8C597C-8470-4697-BEBE-BCE8341BF8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238" y="1598877"/>
            <a:ext cx="6040672" cy="14209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6213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4"/>
              </a:buBlip>
              <a:defRPr sz="1600">
                <a:solidFill>
                  <a:srgbClr val="246189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4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riangle 6">
            <a:extLst>
              <a:ext uri="{FF2B5EF4-FFF2-40B4-BE49-F238E27FC236}">
                <a16:creationId xmlns:a16="http://schemas.microsoft.com/office/drawing/2014/main" id="{449FB4C1-C8A8-4A82-A034-C783C2FFA604}"/>
              </a:ext>
            </a:extLst>
          </p:cNvPr>
          <p:cNvSpPr/>
          <p:nvPr userDrawn="1"/>
        </p:nvSpPr>
        <p:spPr>
          <a:xfrm rot="5400000">
            <a:off x="508512" y="1083487"/>
            <a:ext cx="291060" cy="198772"/>
          </a:xfrm>
          <a:prstGeom prst="triangl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B3B318-5249-49D8-B265-6E78E06E44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3919" y="969660"/>
            <a:ext cx="6040672" cy="4247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400" b="1">
                <a:solidFill>
                  <a:srgbClr val="90C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SHORT TITLE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367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9600E2-6617-8E49-B35D-D75CF08DE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3788" y="2452303"/>
            <a:ext cx="3498978" cy="4937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TABLE OF CONTENTS</a:t>
            </a:r>
            <a:endParaRPr lang="ro-R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388D0-C4A1-424F-AB46-1A95CCDDD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788" y="3429000"/>
            <a:ext cx="4503737" cy="949491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 marL="703262" indent="-342900">
              <a:buFont typeface="+mj-lt"/>
              <a:buAutoNum type="alphaLcPeriod"/>
              <a:defRPr sz="16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This is chapter one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8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8BD74B-872C-D04B-B75F-838B591452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1130" y="3598236"/>
            <a:ext cx="3546475" cy="1081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WITH A 2-LINE</a:t>
            </a:r>
            <a:br>
              <a:rPr lang="en-US" dirty="0"/>
            </a:br>
            <a:r>
              <a:rPr lang="en-US" dirty="0"/>
              <a:t>SUBHEADER</a:t>
            </a:r>
            <a:endParaRPr lang="ro-R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82C50-665B-AF43-8646-87A68768B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130" y="2420110"/>
            <a:ext cx="3546475" cy="108143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DIVIDER</a:t>
            </a:r>
          </a:p>
        </p:txBody>
      </p:sp>
    </p:spTree>
    <p:extLst>
      <p:ext uri="{BB962C8B-B14F-4D97-AF65-F5344CB8AC3E}">
        <p14:creationId xmlns:p14="http://schemas.microsoft.com/office/powerpoint/2010/main" val="58494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0C0145-2957-4D46-AC55-F41A526E38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911894"/>
            <a:ext cx="10480675" cy="4234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542925" indent="-180975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sz="1600">
                <a:solidFill>
                  <a:srgbClr val="246189"/>
                </a:solidFill>
              </a:defRPr>
            </a:lvl2pPr>
            <a:lvl3pPr marL="895350" indent="-176213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3pPr>
            <a:lvl4pPr marL="1162050" indent="-184150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4pPr>
            <a:lvl5pPr marL="896938" indent="-176213">
              <a:lnSpc>
                <a:spcPct val="150000"/>
              </a:lnSpc>
              <a:spcBef>
                <a:spcPts val="1000"/>
              </a:spcBef>
              <a:buFontTx/>
              <a:buBlip>
                <a:blip r:embed="rId2"/>
              </a:buBlip>
              <a:defRPr sz="1400">
                <a:solidFill>
                  <a:srgbClr val="24618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2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BFD3B2-BE34-8B4A-9AF8-F0AC5B39A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265" y="5830747"/>
            <a:ext cx="2447494" cy="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D1C0B6-55FA-4B42-90F3-D710B6C91601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DC148-70C9-644F-B2C8-1592B48A49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92B7F-6681-4D43-9324-101DC41B78C6}"/>
              </a:ext>
            </a:extLst>
          </p:cNvPr>
          <p:cNvSpPr txBox="1"/>
          <p:nvPr userDrawn="1"/>
        </p:nvSpPr>
        <p:spPr>
          <a:xfrm>
            <a:off x="10990939" y="385787"/>
            <a:ext cx="4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97CD63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//</a:t>
            </a:r>
            <a:endParaRPr lang="ro-RO" sz="1800" b="0" dirty="0">
              <a:solidFill>
                <a:srgbClr val="97CD63"/>
              </a:solidFill>
              <a:latin typeface="Arial" panose="020B0604020202020204" pitchFamily="34" charset="0"/>
              <a:ea typeface="Helvetica Neue Thin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D1F294-3AA7-DF4D-A606-8CF5F11C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16" y="385787"/>
            <a:ext cx="55778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800">
                <a:solidFill>
                  <a:srgbClr val="2461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CE31EA-825F-7848-8941-1BE262FCD642}" type="slidenum">
              <a:rPr lang="ro-RO" smtClean="0"/>
              <a:pPr/>
              <a:t>‹Nº›</a:t>
            </a:fld>
            <a:endParaRPr lang="ro-RO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17A8995-90A8-4780-82D1-D2458C696ED6}"/>
              </a:ext>
            </a:extLst>
          </p:cNvPr>
          <p:cNvSpPr txBox="1">
            <a:spLocks/>
          </p:cNvSpPr>
          <p:nvPr userDrawn="1"/>
        </p:nvSpPr>
        <p:spPr>
          <a:xfrm>
            <a:off x="879894" y="6410325"/>
            <a:ext cx="8660428" cy="259338"/>
          </a:xfrm>
          <a:prstGeom prst="rect">
            <a:avLst/>
          </a:prstGeom>
        </p:spPr>
        <p:txBody>
          <a:bodyPr lIns="9000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rgbClr val="2461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HEU Brokerage Event </a:t>
            </a:r>
            <a:r>
              <a:rPr lang="en-US" b="1" dirty="0">
                <a:solidFill>
                  <a:srgbClr val="90C959"/>
                </a:solidFill>
              </a:rPr>
              <a:t>//</a:t>
            </a:r>
            <a:r>
              <a:rPr lang="en-US" dirty="0"/>
              <a:t> 1 February 2022 </a:t>
            </a:r>
            <a:r>
              <a:rPr lang="en-US" b="1" dirty="0">
                <a:solidFill>
                  <a:srgbClr val="90C959"/>
                </a:solidFill>
              </a:rPr>
              <a:t>//</a:t>
            </a:r>
            <a:r>
              <a:rPr lang="en-US" dirty="0"/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7051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64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6987EE4-23EC-3A40-8EA4-3F02E79F08FF}"/>
              </a:ext>
            </a:extLst>
          </p:cNvPr>
          <p:cNvSpPr/>
          <p:nvPr userDrawn="1"/>
        </p:nvSpPr>
        <p:spPr>
          <a:xfrm>
            <a:off x="-2100419" y="-549272"/>
            <a:ext cx="8049987" cy="7895178"/>
          </a:xfrm>
          <a:prstGeom prst="ellipse">
            <a:avLst/>
          </a:prstGeom>
          <a:solidFill>
            <a:srgbClr val="0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rgbClr val="93C64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C3917-A59B-5D4E-8D48-2D5F1E18E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5965" y="-336675"/>
            <a:ext cx="6298057" cy="52223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29F8D21-5C9C-9941-B123-51F6A21C608E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450085-6272-9443-B785-16BBB6AE4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1A99D1-EC75-A74E-8CAD-8E83A4E4C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7497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F22B676-F821-7E4E-A0B7-AD121DD7A0AE}"/>
              </a:ext>
            </a:extLst>
          </p:cNvPr>
          <p:cNvSpPr/>
          <p:nvPr userDrawn="1"/>
        </p:nvSpPr>
        <p:spPr>
          <a:xfrm>
            <a:off x="261258" y="1009747"/>
            <a:ext cx="5159829" cy="5110843"/>
          </a:xfrm>
          <a:prstGeom prst="ellipse">
            <a:avLst/>
          </a:prstGeom>
          <a:solidFill>
            <a:srgbClr val="246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7969E34-A00A-3144-8F0B-DAF56B0E4E73}"/>
              </a:ext>
            </a:extLst>
          </p:cNvPr>
          <p:cNvSpPr/>
          <p:nvPr userDrawn="1"/>
        </p:nvSpPr>
        <p:spPr>
          <a:xfrm rot="5400000">
            <a:off x="1034124" y="3353121"/>
            <a:ext cx="543340" cy="371061"/>
          </a:xfrm>
          <a:prstGeom prst="triangle">
            <a:avLst/>
          </a:prstGeom>
          <a:solidFill>
            <a:srgbClr val="97C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39DCC5-569B-D646-9083-83773003C1E3}"/>
              </a:ext>
            </a:extLst>
          </p:cNvPr>
          <p:cNvSpPr/>
          <p:nvPr userDrawn="1"/>
        </p:nvSpPr>
        <p:spPr>
          <a:xfrm>
            <a:off x="9540322" y="5550060"/>
            <a:ext cx="2667175" cy="261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24CCF-8B43-5446-BE74-4061C85361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361" y="6070192"/>
            <a:ext cx="1578116" cy="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E3740-207C-2D47-83F9-CAC62AEB2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-28576"/>
            <a:ext cx="1231582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4507F-7DF2-0249-AEF4-457B7689A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4760"/>
            <a:ext cx="12192000" cy="614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0E345-1A7D-CC4A-84D0-2EA51731B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9987" y="389082"/>
            <a:ext cx="4142013" cy="64689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B5866D-FC5A-6C4A-80C4-C4FD5D661CDC}"/>
              </a:ext>
            </a:extLst>
          </p:cNvPr>
          <p:cNvSpPr/>
          <p:nvPr userDrawn="1"/>
        </p:nvSpPr>
        <p:spPr>
          <a:xfrm>
            <a:off x="3030095" y="4757737"/>
            <a:ext cx="5989716" cy="5874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DE29D-502C-8540-B9EE-03B0DDE879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44" y="5280159"/>
            <a:ext cx="2531868" cy="996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CD0C0-AE97-0844-A8E9-78DF293C459B}"/>
              </a:ext>
            </a:extLst>
          </p:cNvPr>
          <p:cNvSpPr txBox="1"/>
          <p:nvPr userDrawn="1"/>
        </p:nvSpPr>
        <p:spPr>
          <a:xfrm>
            <a:off x="4000501" y="6276831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err="1">
                <a:solidFill>
                  <a:srgbClr val="246189"/>
                </a:solidFill>
                <a:latin typeface="Ubuntu" panose="020B0504030602030204" pitchFamily="34" charset="0"/>
              </a:rPr>
              <a:t>www.</a:t>
            </a:r>
            <a:r>
              <a:rPr lang="ro-RO" sz="1600" b="1" dirty="0" err="1">
                <a:solidFill>
                  <a:srgbClr val="246189"/>
                </a:solidFill>
                <a:latin typeface="Ubuntu" panose="020B0504030602030204" pitchFamily="34" charset="0"/>
              </a:rPr>
              <a:t>eera-set</a:t>
            </a:r>
            <a:r>
              <a:rPr lang="ro-RO" b="1" dirty="0" err="1">
                <a:solidFill>
                  <a:srgbClr val="246189"/>
                </a:solidFill>
                <a:latin typeface="Ubuntu" panose="020B0504030602030204" pitchFamily="34" charset="0"/>
              </a:rPr>
              <a:t>.eu</a:t>
            </a:r>
            <a:endParaRPr lang="ro-RO" b="1" dirty="0">
              <a:solidFill>
                <a:srgbClr val="246189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2552D5A-9E64-4206-A569-6F90BB464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HEU Brokerage Event 2022</a:t>
            </a:r>
          </a:p>
          <a:p>
            <a:endParaRPr lang="en-IE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69C5A5-05BA-447E-951D-6509E3403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Presenter’s name</a:t>
            </a:r>
          </a:p>
          <a:p>
            <a:r>
              <a:rPr lang="en-IE" dirty="0"/>
              <a:t>Organisation </a:t>
            </a:r>
          </a:p>
          <a:p>
            <a:endParaRPr lang="en-I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BE5EF5-240C-46CB-98F7-4ECF0227D2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dirty="0"/>
              <a:t>// 1 February 2022</a:t>
            </a:r>
          </a:p>
        </p:txBody>
      </p:sp>
    </p:spTree>
    <p:extLst>
      <p:ext uri="{BB962C8B-B14F-4D97-AF65-F5344CB8AC3E}">
        <p14:creationId xmlns:p14="http://schemas.microsoft.com/office/powerpoint/2010/main" val="246939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F66F-BC51-46F0-A4FA-B4BCA416C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Relevant topic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A79C2-86CD-41E7-9D21-7096E6EDCB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57016" y="385787"/>
            <a:ext cx="557781" cy="365125"/>
          </a:xfrm>
        </p:spPr>
        <p:txBody>
          <a:bodyPr/>
          <a:lstStyle/>
          <a:p>
            <a:fld id="{17CE31EA-825F-7848-8941-1BE262FCD642}" type="slidenum">
              <a:rPr lang="ro-RO" smtClean="0"/>
              <a:pPr/>
              <a:t>2</a:t>
            </a:fld>
            <a:endParaRPr lang="ro-R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9F8F4-C71B-4D2D-9A47-99677A8DC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4238" y="1598877"/>
            <a:ext cx="10480675" cy="2903872"/>
          </a:xfrm>
        </p:spPr>
        <p:txBody>
          <a:bodyPr/>
          <a:lstStyle/>
          <a:p>
            <a:r>
              <a:rPr lang="en-US" dirty="0"/>
              <a:t>Description of the project idea with clear description of the added value</a:t>
            </a:r>
          </a:p>
          <a:p>
            <a:endParaRPr lang="en-GB" dirty="0"/>
          </a:p>
          <a:p>
            <a:r>
              <a:rPr lang="en-GB" dirty="0"/>
              <a:t>(Potential) Consortium partners: </a:t>
            </a:r>
            <a:r>
              <a:rPr lang="en-US" dirty="0"/>
              <a:t>Name, Type, Country, Role in the project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Partners required in the fields: </a:t>
            </a:r>
            <a:r>
              <a:rPr lang="en-US" dirty="0"/>
              <a:t>Type, Expertise, Role in the project, Country, etc.</a:t>
            </a: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04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6D25-E686-4092-97EA-3E2D07F63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92025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F6C377EF-1300-41E7-A215-FA0FCCA01DFE}"/>
    </a:ext>
  </a:extLst>
</a:theme>
</file>

<file path=ppt/theme/theme2.xml><?xml version="1.0" encoding="utf-8"?>
<a:theme xmlns:a="http://schemas.openxmlformats.org/drawingml/2006/main" name="Content Page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831169B8-BCB0-425B-8998-A992417F6DFE}"/>
    </a:ext>
  </a:extLst>
</a:theme>
</file>

<file path=ppt/theme/theme3.xml><?xml version="1.0" encoding="utf-8"?>
<a:theme xmlns:a="http://schemas.openxmlformats.org/drawingml/2006/main" name="Table of Contents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39857F43-FF9C-4DBA-814E-B88BB471FF16}"/>
    </a:ext>
  </a:extLst>
</a:theme>
</file>

<file path=ppt/theme/theme4.xml><?xml version="1.0" encoding="utf-8"?>
<a:theme xmlns:a="http://schemas.openxmlformats.org/drawingml/2006/main" name="Page Divid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9F2A6E3F-F0D0-456A-BDE4-34E4F28934A0}"/>
    </a:ext>
  </a:extLst>
</a:theme>
</file>

<file path=ppt/theme/theme5.xml><?xml version="1.0" encoding="utf-8"?>
<a:theme xmlns:a="http://schemas.openxmlformats.org/drawingml/2006/main" name="Back Cover">
  <a:themeElements>
    <a:clrScheme name="EERA">
      <a:dk1>
        <a:srgbClr val="1B5E88"/>
      </a:dk1>
      <a:lt1>
        <a:sysClr val="window" lastClr="FFFFFF"/>
      </a:lt1>
      <a:dk2>
        <a:srgbClr val="4D4D4D"/>
      </a:dk2>
      <a:lt2>
        <a:srgbClr val="E7E6E6"/>
      </a:lt2>
      <a:accent1>
        <a:srgbClr val="90C95A"/>
      </a:accent1>
      <a:accent2>
        <a:srgbClr val="1B5E88"/>
      </a:accent2>
      <a:accent3>
        <a:srgbClr val="C9C9C9"/>
      </a:accent3>
      <a:accent4>
        <a:srgbClr val="E1EDE2"/>
      </a:accent4>
      <a:accent5>
        <a:srgbClr val="C6CC43"/>
      </a:accent5>
      <a:accent6>
        <a:srgbClr val="79CCD3"/>
      </a:accent6>
      <a:hlink>
        <a:srgbClr val="90C95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023F70A-C2B8-46AA-A2D8-24BB3177F08D}" vid="{B65E9B8A-E229-4C73-B57D-9E50C687420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D7EEB020381E4CB46A3D3748857D35" ma:contentTypeVersion="14" ma:contentTypeDescription="Create a new document." ma:contentTypeScope="" ma:versionID="a09356ece15d8a291d7af4e0e8372a6d">
  <xsd:schema xmlns:xsd="http://www.w3.org/2001/XMLSchema" xmlns:xs="http://www.w3.org/2001/XMLSchema" xmlns:p="http://schemas.microsoft.com/office/2006/metadata/properties" xmlns:ns2="e6482bc2-0ec9-4926-b0e6-4db38e5f3b4c" xmlns:ns3="8b5ce98c-9173-4573-a0ec-1d9d2365dd6c" targetNamespace="http://schemas.microsoft.com/office/2006/metadata/properties" ma:root="true" ma:fieldsID="41f98a2b68996ae91202dc6e4b765772" ns2:_="" ns3:_="">
    <xsd:import namespace="e6482bc2-0ec9-4926-b0e6-4db38e5f3b4c"/>
    <xsd:import namespace="8b5ce98c-9173-4573-a0ec-1d9d2365d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2bc2-0ec9-4926-b0e6-4db38e5f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98c-9173-4573-a0ec-1d9d2365d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21E8A-F672-4982-A67A-D79B0DF4A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82bc2-0ec9-4926-b0e6-4db38e5f3b4c"/>
    <ds:schemaRef ds:uri="8b5ce98c-9173-4573-a0ec-1d9d2365d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CCCA37-C47F-4950-98EC-5B9CCCD588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B3D593-D859-474D-88A3-24D709C5DF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Template_EERA_Presentation</Template>
  <TotalTime>3</TotalTime>
  <Words>61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Arial Black</vt:lpstr>
      <vt:lpstr>Calibri</vt:lpstr>
      <vt:lpstr>Ubuntu</vt:lpstr>
      <vt:lpstr>Cover</vt:lpstr>
      <vt:lpstr>Content Page</vt:lpstr>
      <vt:lpstr>Table of Contents</vt:lpstr>
      <vt:lpstr>Page Divider</vt:lpstr>
      <vt:lpstr>Back Cover</vt:lpstr>
      <vt:lpstr>Presentación de PowerPoint</vt:lpstr>
      <vt:lpstr>Relevant topic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Luisa Fernandez Vanoni</dc:creator>
  <cp:lastModifiedBy>Mónica de Juan</cp:lastModifiedBy>
  <cp:revision>1</cp:revision>
  <dcterms:created xsi:type="dcterms:W3CDTF">2021-05-07T13:19:42Z</dcterms:created>
  <dcterms:modified xsi:type="dcterms:W3CDTF">2021-12-01T10:55:25Z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0x010100FED7EEB020381E4CB46A3D3748857D35</vt:lpwstr>
  </property>
</Properties>
</file>